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56585" autoAdjust="0"/>
  </p:normalViewPr>
  <p:slideViewPr>
    <p:cSldViewPr snapToGrid="0">
      <p:cViewPr varScale="1">
        <p:scale>
          <a:sx n="26" d="100"/>
          <a:sy n="26" d="100"/>
        </p:scale>
        <p:origin x="1432" y="1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2015-09-29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</a:t>
            </a:r>
            <a:r>
              <a:rPr lang="en-US" smtClean="0"/>
              <a:t>enough knowledge to </a:t>
            </a:r>
            <a:r>
              <a:rPr lang="en-US" dirty="0" smtClean="0"/>
              <a:t>start using Chef to automate common infrastructure tasks and express solutions to common infrastructure problems.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recipes. 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Instructor Note: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Regarding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the true "Lab" exercises (not the Group Exercises), y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should encourage students to use the high level hammer/wrench "Lab" slide steps first, and then resort to the subsequent detailed step slides if the students need the details to complete the lab. See Appendix Z for a visual explanation. You can still use the subsequent detailed step slides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as a vehicle to review each lab.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12491</TotalTime>
  <Words>1245</Words>
  <Application>Microsoft Office PowerPoint</Application>
  <PresentationFormat>Custom</PresentationFormat>
  <Paragraphs>159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1578</cp:revision>
  <cp:lastPrinted>2015-02-07T23:49:10Z</cp:lastPrinted>
  <dcterms:created xsi:type="dcterms:W3CDTF">2012-09-13T17:36:07Z</dcterms:created>
  <dcterms:modified xsi:type="dcterms:W3CDTF">2015-09-29T21:29:40Z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